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58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732"/>
    <a:srgbClr val="81A949"/>
    <a:srgbClr val="356119"/>
    <a:srgbClr val="EDF1F4"/>
    <a:srgbClr val="5B6A79"/>
    <a:srgbClr val="F8AD44"/>
    <a:srgbClr val="1D304D"/>
    <a:srgbClr val="4470B3"/>
    <a:srgbClr val="315180"/>
    <a:srgbClr val="B7C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/>
    <p:restoredTop sz="94711"/>
  </p:normalViewPr>
  <p:slideViewPr>
    <p:cSldViewPr snapToGrid="0" snapToObjects="1">
      <p:cViewPr varScale="1">
        <p:scale>
          <a:sx n="92" d="100"/>
          <a:sy n="92" d="100"/>
        </p:scale>
        <p:origin x="2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2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B1E4-4713-9640-A3C2-E710FFF54DF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FE3E-F032-4B43-AFE3-E9A2DA7C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2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16A9D-AC4C-D943-B655-53F34F4B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2E668-2ACA-EB42-9685-D5792F4FEACA}"/>
              </a:ext>
            </a:extLst>
          </p:cNvPr>
          <p:cNvSpPr txBox="1"/>
          <p:nvPr/>
        </p:nvSpPr>
        <p:spPr>
          <a:xfrm>
            <a:off x="517115" y="1241683"/>
            <a:ext cx="6685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5B6A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WELCOME BACK</a:t>
            </a:r>
          </a:p>
          <a:p>
            <a:pPr algn="ctr"/>
            <a:r>
              <a:rPr lang="en-US" sz="2400" dirty="0">
                <a:solidFill>
                  <a:srgbClr val="5B6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you can help your teachers conserve energy this semester: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F055A-8933-2241-8BB5-BEE21D4B20A9}"/>
              </a:ext>
            </a:extLst>
          </p:cNvPr>
          <p:cNvSpPr txBox="1"/>
          <p:nvPr/>
        </p:nvSpPr>
        <p:spPr>
          <a:xfrm>
            <a:off x="1579099" y="465613"/>
            <a:ext cx="46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logo goes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FC20A-D083-3946-A93E-AF640DE26BFB}"/>
              </a:ext>
            </a:extLst>
          </p:cNvPr>
          <p:cNvSpPr txBox="1"/>
          <p:nvPr/>
        </p:nvSpPr>
        <p:spPr>
          <a:xfrm>
            <a:off x="1219200" y="3735511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 off computers (and screens) when done for the day</a:t>
            </a:r>
            <a:br>
              <a:rPr lang="en-US" sz="2000" dirty="0">
                <a:solidFill>
                  <a:srgbClr val="5B6A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5B6A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the lights in an empty room</a:t>
            </a:r>
            <a:br>
              <a:rPr lang="en-US" sz="2000" dirty="0">
                <a:solidFill>
                  <a:srgbClr val="5B6A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5B6A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door when class begins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E8F334-EFD1-5C47-A17F-D5C5E85CF91A}"/>
              </a:ext>
            </a:extLst>
          </p:cNvPr>
          <p:cNvCxnSpPr>
            <a:cxnSpLocks/>
          </p:cNvCxnSpPr>
          <p:nvPr/>
        </p:nvCxnSpPr>
        <p:spPr>
          <a:xfrm>
            <a:off x="928255" y="3380503"/>
            <a:ext cx="5915891" cy="0"/>
          </a:xfrm>
          <a:prstGeom prst="line">
            <a:avLst/>
          </a:prstGeom>
          <a:ln>
            <a:solidFill>
              <a:srgbClr val="EDF1F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16A9D-AC4C-D943-B655-53F34F4B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2E668-2ACA-EB42-9685-D5792F4FEACA}"/>
              </a:ext>
            </a:extLst>
          </p:cNvPr>
          <p:cNvSpPr txBox="1"/>
          <p:nvPr/>
        </p:nvSpPr>
        <p:spPr>
          <a:xfrm>
            <a:off x="517115" y="1241683"/>
            <a:ext cx="6685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81A9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WELCOME BACK</a:t>
            </a:r>
          </a:p>
          <a:p>
            <a:pPr algn="ctr"/>
            <a:r>
              <a:rPr lang="en-US" sz="2400" dirty="0">
                <a:solidFill>
                  <a:srgbClr val="356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you can help your teachers conserve energy this semester: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F055A-8933-2241-8BB5-BEE21D4B20A9}"/>
              </a:ext>
            </a:extLst>
          </p:cNvPr>
          <p:cNvSpPr txBox="1"/>
          <p:nvPr/>
        </p:nvSpPr>
        <p:spPr>
          <a:xfrm>
            <a:off x="1579099" y="465613"/>
            <a:ext cx="46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logo goes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FC20A-D083-3946-A93E-AF640DE26BFB}"/>
              </a:ext>
            </a:extLst>
          </p:cNvPr>
          <p:cNvSpPr txBox="1"/>
          <p:nvPr/>
        </p:nvSpPr>
        <p:spPr>
          <a:xfrm>
            <a:off x="1219200" y="3735511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 off computers (and screens) when done for the day</a:t>
            </a:r>
            <a:br>
              <a:rPr lang="en-US" sz="2000" dirty="0">
                <a:solidFill>
                  <a:srgbClr val="3561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356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the lights in an empty room</a:t>
            </a:r>
            <a:br>
              <a:rPr lang="en-US" sz="2000" dirty="0">
                <a:solidFill>
                  <a:srgbClr val="3561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356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door when class begins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E8F334-EFD1-5C47-A17F-D5C5E85CF91A}"/>
              </a:ext>
            </a:extLst>
          </p:cNvPr>
          <p:cNvCxnSpPr>
            <a:cxnSpLocks/>
          </p:cNvCxnSpPr>
          <p:nvPr/>
        </p:nvCxnSpPr>
        <p:spPr>
          <a:xfrm>
            <a:off x="928255" y="3380503"/>
            <a:ext cx="5915891" cy="0"/>
          </a:xfrm>
          <a:prstGeom prst="line">
            <a:avLst/>
          </a:prstGeom>
          <a:ln>
            <a:solidFill>
              <a:srgbClr val="81A949">
                <a:alpha val="37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4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16A9D-AC4C-D943-B655-53F34F4B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DF055A-8933-2241-8BB5-BEE21D4B20A9}"/>
              </a:ext>
            </a:extLst>
          </p:cNvPr>
          <p:cNvSpPr txBox="1"/>
          <p:nvPr/>
        </p:nvSpPr>
        <p:spPr>
          <a:xfrm>
            <a:off x="1579099" y="465613"/>
            <a:ext cx="46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logo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9A01C-F87B-8741-A0CE-E02649CDBA90}"/>
              </a:ext>
            </a:extLst>
          </p:cNvPr>
          <p:cNvSpPr txBox="1"/>
          <p:nvPr/>
        </p:nvSpPr>
        <p:spPr>
          <a:xfrm>
            <a:off x="517115" y="1245138"/>
            <a:ext cx="6685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F8AD4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WELCOME BACK</a:t>
            </a:r>
          </a:p>
          <a:p>
            <a:pPr algn="ctr"/>
            <a:r>
              <a:rPr lang="en-US" sz="2400" dirty="0">
                <a:solidFill>
                  <a:srgbClr val="473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you can help your teachers conserve energy this semester: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AC89A-4783-CB45-951E-54F3B2B8B485}"/>
              </a:ext>
            </a:extLst>
          </p:cNvPr>
          <p:cNvSpPr txBox="1"/>
          <p:nvPr/>
        </p:nvSpPr>
        <p:spPr>
          <a:xfrm>
            <a:off x="1219200" y="3738966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73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 off computers (and screens) when done for the day</a:t>
            </a:r>
            <a:br>
              <a:rPr lang="en-US" sz="2000" dirty="0">
                <a:solidFill>
                  <a:srgbClr val="4737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4737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73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the lights in an empty room</a:t>
            </a:r>
            <a:br>
              <a:rPr lang="en-US" sz="2000" dirty="0">
                <a:solidFill>
                  <a:srgbClr val="4737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4737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73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door when class begins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1F8DA-8363-864F-B970-B9A4316A7172}"/>
              </a:ext>
            </a:extLst>
          </p:cNvPr>
          <p:cNvCxnSpPr>
            <a:cxnSpLocks/>
          </p:cNvCxnSpPr>
          <p:nvPr/>
        </p:nvCxnSpPr>
        <p:spPr>
          <a:xfrm>
            <a:off x="928255" y="3383961"/>
            <a:ext cx="5915891" cy="0"/>
          </a:xfrm>
          <a:prstGeom prst="line">
            <a:avLst/>
          </a:prstGeom>
          <a:ln>
            <a:solidFill>
              <a:srgbClr val="F8AD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4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1604</TotalTime>
  <Words>138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Lawrence</dc:creator>
  <cp:lastModifiedBy>Troy Lawrence</cp:lastModifiedBy>
  <cp:revision>10</cp:revision>
  <cp:lastPrinted>2019-11-25T14:30:38Z</cp:lastPrinted>
  <dcterms:created xsi:type="dcterms:W3CDTF">2019-11-25T14:28:54Z</dcterms:created>
  <dcterms:modified xsi:type="dcterms:W3CDTF">2020-12-22T20:55:35Z</dcterms:modified>
</cp:coreProperties>
</file>